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7" r:id="rId3"/>
    <p:sldId id="288" r:id="rId4"/>
    <p:sldId id="289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286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4667" autoAdjust="0"/>
  </p:normalViewPr>
  <p:slideViewPr>
    <p:cSldViewPr>
      <p:cViewPr varScale="1">
        <p:scale>
          <a:sx n="75" d="100"/>
          <a:sy n="75" d="100"/>
        </p:scale>
        <p:origin x="101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91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85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60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33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418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242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4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52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10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61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057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4400C-90E1-47DE-9BB2-348AC4FC4C30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DF029-4340-440C-82C9-092003ACB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600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924800" cy="1470025"/>
          </a:xfrm>
        </p:spPr>
        <p:txBody>
          <a:bodyPr>
            <a:normAutofit/>
          </a:bodyPr>
          <a:lstStyle/>
          <a:p>
            <a:r>
              <a:rPr lang="en-US" sz="3200" dirty="0" smtClean="0"/>
              <a:t>NFA-DFA </a:t>
            </a:r>
            <a:r>
              <a:rPr lang="en-US" sz="3200" dirty="0"/>
              <a:t>Conversion </a:t>
            </a:r>
            <a:r>
              <a:rPr lang="en-US" sz="3200" dirty="0" smtClean="0"/>
              <a:t>Example-4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74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4068308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2423223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888964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3146757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1296372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21073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3523231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1326727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2675594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sz="4400" b="1" dirty="0" smtClean="0"/>
              <a:t>Questions</a:t>
            </a:r>
            <a:r>
              <a:rPr lang="en-US" sz="4400" b="1" dirty="0" smtClean="0">
                <a:solidFill>
                  <a:srgbClr val="FF0000"/>
                </a:solidFill>
              </a:rPr>
              <a:t>?</a:t>
            </a:r>
            <a:r>
              <a:rPr lang="en-US" sz="4400" b="1" dirty="0" smtClean="0">
                <a:solidFill>
                  <a:srgbClr val="92D050"/>
                </a:solidFill>
              </a:rPr>
              <a:t>?</a:t>
            </a:r>
            <a:r>
              <a:rPr lang="en-US" sz="4400" b="1" dirty="0" smtClean="0"/>
              <a:t>?</a:t>
            </a:r>
            <a:r>
              <a:rPr lang="en-US" sz="4400" b="1" dirty="0" smtClean="0">
                <a:solidFill>
                  <a:srgbClr val="0070C0"/>
                </a:solidFill>
              </a:rPr>
              <a:t>?</a:t>
            </a:r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872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357791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695685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3814974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996196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1761699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1930131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3936722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3434460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5</Words>
  <Application>Microsoft Office PowerPoint</Application>
  <PresentationFormat>On-screen Show (4:3)</PresentationFormat>
  <Paragraphs>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NFA-DFA Conversion Example-4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govind</dc:creator>
  <cp:lastModifiedBy>govindpole@outlook.com</cp:lastModifiedBy>
  <cp:revision>41</cp:revision>
  <dcterms:created xsi:type="dcterms:W3CDTF">2020-08-03T15:10:26Z</dcterms:created>
  <dcterms:modified xsi:type="dcterms:W3CDTF">2020-08-13T10:33:19Z</dcterms:modified>
</cp:coreProperties>
</file>

<file path=docProps/thumbnail.jpeg>
</file>